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C4ACC77-3A8D-4974-A64A-3D0BF813DA9F}" v="415" dt="2024-09-06T06:37:02.87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res Makki" userId="d0c14dd2-ce13-49c4-820b-c6a5e60d5a8d" providerId="ADAL" clId="{8C4ACC77-3A8D-4974-A64A-3D0BF813DA9F}"/>
    <pc:docChg chg="custSel addSld modSld">
      <pc:chgData name="Fares Makki" userId="d0c14dd2-ce13-49c4-820b-c6a5e60d5a8d" providerId="ADAL" clId="{8C4ACC77-3A8D-4974-A64A-3D0BF813DA9F}" dt="2024-09-06T09:11:57.185" v="505" actId="20577"/>
      <pc:docMkLst>
        <pc:docMk/>
      </pc:docMkLst>
      <pc:sldChg chg="modSp modAnim">
        <pc:chgData name="Fares Makki" userId="d0c14dd2-ce13-49c4-820b-c6a5e60d5a8d" providerId="ADAL" clId="{8C4ACC77-3A8D-4974-A64A-3D0BF813DA9F}" dt="2024-09-05T12:18:48.007" v="78" actId="20577"/>
        <pc:sldMkLst>
          <pc:docMk/>
          <pc:sldMk cId="1229737812" sldId="259"/>
        </pc:sldMkLst>
        <pc:spChg chg="mod">
          <ac:chgData name="Fares Makki" userId="d0c14dd2-ce13-49c4-820b-c6a5e60d5a8d" providerId="ADAL" clId="{8C4ACC77-3A8D-4974-A64A-3D0BF813DA9F}" dt="2024-09-05T12:18:48.007" v="78" actId="20577"/>
          <ac:spMkLst>
            <pc:docMk/>
            <pc:sldMk cId="1229737812" sldId="259"/>
            <ac:spMk id="3" creationId="{87D1D2DE-D246-3C5B-CBE9-50CB5619C6A0}"/>
          </ac:spMkLst>
        </pc:spChg>
      </pc:sldChg>
      <pc:sldChg chg="modSp add modAnim modNotesTx">
        <pc:chgData name="Fares Makki" userId="d0c14dd2-ce13-49c4-820b-c6a5e60d5a8d" providerId="ADAL" clId="{8C4ACC77-3A8D-4974-A64A-3D0BF813DA9F}" dt="2024-09-06T06:33:44.808" v="205" actId="20577"/>
        <pc:sldMkLst>
          <pc:docMk/>
          <pc:sldMk cId="2010843717" sldId="260"/>
        </pc:sldMkLst>
        <pc:spChg chg="mod">
          <ac:chgData name="Fares Makki" userId="d0c14dd2-ce13-49c4-820b-c6a5e60d5a8d" providerId="ADAL" clId="{8C4ACC77-3A8D-4974-A64A-3D0BF813DA9F}" dt="2024-09-06T06:33:25.010" v="188" actId="20577"/>
          <ac:spMkLst>
            <pc:docMk/>
            <pc:sldMk cId="2010843717" sldId="260"/>
            <ac:spMk id="3" creationId="{87D1D2DE-D246-3C5B-CBE9-50CB5619C6A0}"/>
          </ac:spMkLst>
        </pc:spChg>
      </pc:sldChg>
      <pc:sldChg chg="modSp add modAnim modNotesTx">
        <pc:chgData name="Fares Makki" userId="d0c14dd2-ce13-49c4-820b-c6a5e60d5a8d" providerId="ADAL" clId="{8C4ACC77-3A8D-4974-A64A-3D0BF813DA9F}" dt="2024-09-06T06:35:37.792" v="321" actId="20577"/>
        <pc:sldMkLst>
          <pc:docMk/>
          <pc:sldMk cId="4188067087" sldId="261"/>
        </pc:sldMkLst>
        <pc:spChg chg="mod">
          <ac:chgData name="Fares Makki" userId="d0c14dd2-ce13-49c4-820b-c6a5e60d5a8d" providerId="ADAL" clId="{8C4ACC77-3A8D-4974-A64A-3D0BF813DA9F}" dt="2024-09-06T06:35:29.996" v="298" actId="20577"/>
          <ac:spMkLst>
            <pc:docMk/>
            <pc:sldMk cId="4188067087" sldId="261"/>
            <ac:spMk id="3" creationId="{87D1D2DE-D246-3C5B-CBE9-50CB5619C6A0}"/>
          </ac:spMkLst>
        </pc:spChg>
      </pc:sldChg>
      <pc:sldChg chg="modSp add modAnim modNotesTx">
        <pc:chgData name="Fares Makki" userId="d0c14dd2-ce13-49c4-820b-c6a5e60d5a8d" providerId="ADAL" clId="{8C4ACC77-3A8D-4974-A64A-3D0BF813DA9F}" dt="2024-09-06T06:37:02.876" v="459" actId="20577"/>
        <pc:sldMkLst>
          <pc:docMk/>
          <pc:sldMk cId="1507985226" sldId="262"/>
        </pc:sldMkLst>
        <pc:spChg chg="mod">
          <ac:chgData name="Fares Makki" userId="d0c14dd2-ce13-49c4-820b-c6a5e60d5a8d" providerId="ADAL" clId="{8C4ACC77-3A8D-4974-A64A-3D0BF813DA9F}" dt="2024-09-06T06:37:02.876" v="459" actId="20577"/>
          <ac:spMkLst>
            <pc:docMk/>
            <pc:sldMk cId="1507985226" sldId="262"/>
            <ac:spMk id="3" creationId="{87D1D2DE-D246-3C5B-CBE9-50CB5619C6A0}"/>
          </ac:spMkLst>
        </pc:spChg>
      </pc:sldChg>
      <pc:sldChg chg="modSp new mod">
        <pc:chgData name="Fares Makki" userId="d0c14dd2-ce13-49c4-820b-c6a5e60d5a8d" providerId="ADAL" clId="{8C4ACC77-3A8D-4974-A64A-3D0BF813DA9F}" dt="2024-09-06T09:11:57.185" v="505" actId="20577"/>
        <pc:sldMkLst>
          <pc:docMk/>
          <pc:sldMk cId="3682421224" sldId="263"/>
        </pc:sldMkLst>
        <pc:spChg chg="mod">
          <ac:chgData name="Fares Makki" userId="d0c14dd2-ce13-49c4-820b-c6a5e60d5a8d" providerId="ADAL" clId="{8C4ACC77-3A8D-4974-A64A-3D0BF813DA9F}" dt="2024-09-06T06:39:57.249" v="469" actId="20577"/>
          <ac:spMkLst>
            <pc:docMk/>
            <pc:sldMk cId="3682421224" sldId="263"/>
            <ac:spMk id="2" creationId="{990C399B-B76F-3F45-90C1-02B8C3CF8B82}"/>
          </ac:spMkLst>
        </pc:spChg>
        <pc:spChg chg="mod">
          <ac:chgData name="Fares Makki" userId="d0c14dd2-ce13-49c4-820b-c6a5e60d5a8d" providerId="ADAL" clId="{8C4ACC77-3A8D-4974-A64A-3D0BF813DA9F}" dt="2024-09-06T09:11:57.185" v="505" actId="20577"/>
          <ac:spMkLst>
            <pc:docMk/>
            <pc:sldMk cId="3682421224" sldId="263"/>
            <ac:spMk id="3" creationId="{F129AC78-BE8D-4DA7-09B5-10DCB050D2D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D426C7-DDF4-45EE-A35B-2658249E1257}" type="datetimeFigureOut">
              <a:rPr lang="sv-SE" smtClean="0"/>
              <a:t>2024-09-06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179AD7-7EFE-47D8-9010-24CD29806E7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746862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Antal molekyler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179AD7-7EFE-47D8-9010-24CD29806E73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172670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Endoterm eller Exoterm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179AD7-7EFE-47D8-9010-24CD29806E73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183872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179AD7-7EFE-47D8-9010-24CD29806E73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695321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144E8DB-8FCD-7D32-C652-E75D8239BE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E3030D1C-1985-973C-2A8D-00DF9C5C86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8702D3B-CA03-B368-C761-309074B13A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F4566-DC94-44B2-94C7-9E2C3655E493}" type="datetimeFigureOut">
              <a:rPr lang="sv-SE" smtClean="0"/>
              <a:t>2024-09-04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F236387-E90B-8BEF-FD00-7E1156B320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E795719-4539-0193-0B22-8B49B84E0D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0DE7F-EDF2-4808-A6B4-20B94219DB5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238917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DDC5D3B-C8FB-6148-2B64-EB75C6870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6EAB6CBF-95D1-3C81-C7DF-39448A5044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FFCEA89-9A33-6A89-CA01-34EEE56412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F4566-DC94-44B2-94C7-9E2C3655E493}" type="datetimeFigureOut">
              <a:rPr lang="sv-SE" smtClean="0"/>
              <a:t>2024-09-04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6FEB94C-FA0E-B2E8-75FA-D762E7DA63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6330757-B173-9FC6-5E2D-D8F95CDE1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0DE7F-EDF2-4808-A6B4-20B94219DB5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69605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B32E1F5B-F8C2-8F99-C5CB-EC8AA7BB7A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FAA6AC5C-6649-499B-8B22-FC8EB0F6B7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AF070A8-5FA4-A2C9-79ED-93B339B3B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F4566-DC94-44B2-94C7-9E2C3655E493}" type="datetimeFigureOut">
              <a:rPr lang="sv-SE" smtClean="0"/>
              <a:t>2024-09-04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8BC7147-B73A-E353-5442-16A1DF3F85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D66AEEC-B305-9610-E483-00E00C0928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0DE7F-EDF2-4808-A6B4-20B94219DB5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66596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E65DEEE-4BAD-C76F-28F6-034A47AC1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C9811AC-A3F9-6417-76F0-19B6480A45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A2ECF45-F0EE-F419-C1A4-44C06978D3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F4566-DC94-44B2-94C7-9E2C3655E493}" type="datetimeFigureOut">
              <a:rPr lang="sv-SE" smtClean="0"/>
              <a:t>2024-09-04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CE0948E-8C66-E5A4-D14D-F6E478562D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F524C4F-5DB8-CECD-B73D-31E0835F56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0DE7F-EDF2-4808-A6B4-20B94219DB5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00364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1079433-2350-BAC1-FA3B-BA3DDF429B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D4D787B-CB90-F774-A4FD-2EC6D58024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81EA311-CE79-3FA5-B41E-0BD9A6F75E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F4566-DC94-44B2-94C7-9E2C3655E493}" type="datetimeFigureOut">
              <a:rPr lang="sv-SE" smtClean="0"/>
              <a:t>2024-09-04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60DB722-3038-DAE5-8D01-BEF9B99232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931BBD0-2D0F-4FA6-ACA8-975AE76C1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0DE7F-EDF2-4808-A6B4-20B94219DB5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09359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E9304E8-06FF-4117-0A07-71EE1604BF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1EFEF02-EF3C-3313-BBB6-3B74EB146C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083A711F-576F-CDF6-9D0E-159AA6530C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B63EC78-05B7-A5F5-1798-D21311530E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F4566-DC94-44B2-94C7-9E2C3655E493}" type="datetimeFigureOut">
              <a:rPr lang="sv-SE" smtClean="0"/>
              <a:t>2024-09-04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440B400-695F-C8AF-BB3E-A6514604F8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BFD0107-E1B4-9940-9EE8-52C9D64DF4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0DE7F-EDF2-4808-A6B4-20B94219DB5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99077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BE2C7BA-AEEF-EA88-FD7B-72EC6C8D44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0872F70-35F1-955B-33EB-C22712E2C1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0228D936-2D24-ACAB-DBD3-EC3038176A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C94E1E69-721E-1518-7D59-B12D772736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626C494F-77E7-C192-1148-E804DB4480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4AF70747-FFE8-737E-D0AA-6BA108FA0B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F4566-DC94-44B2-94C7-9E2C3655E493}" type="datetimeFigureOut">
              <a:rPr lang="sv-SE" smtClean="0"/>
              <a:t>2024-09-04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CC61F790-4AC6-A345-853C-8B8C2F8E63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F8CD9994-30B2-7BF0-5BE3-D9C21103D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0DE7F-EDF2-4808-A6B4-20B94219DB5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75763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6345E40-26D3-8C2F-B10F-D669B5D9E1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4BCAC459-15B0-BDFE-B251-83B769DA8E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F4566-DC94-44B2-94C7-9E2C3655E493}" type="datetimeFigureOut">
              <a:rPr lang="sv-SE" smtClean="0"/>
              <a:t>2024-09-04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06FD10DF-1AB1-4713-FDFA-DFAFAD101F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42ED3A6B-0A6D-A2F3-8063-5DF2180360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0DE7F-EDF2-4808-A6B4-20B94219DB5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92666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1C6D0B64-941B-60C6-F065-8F04BE8E3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F4566-DC94-44B2-94C7-9E2C3655E493}" type="datetimeFigureOut">
              <a:rPr lang="sv-SE" smtClean="0"/>
              <a:t>2024-09-04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C39089F4-976B-F54F-DEAB-8D9594049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18541DC-A78A-3404-4B30-79601123A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0DE7F-EDF2-4808-A6B4-20B94219DB5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59263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F9C2343-2B99-BEDA-E3F9-C1EA6EA3A7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2B720DD-FFC8-746F-AD14-D86DF10A97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99216729-C889-87B6-A201-AC227FDFA6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F2261D8-3B51-0A69-5AD1-4E1DAA226D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F4566-DC94-44B2-94C7-9E2C3655E493}" type="datetimeFigureOut">
              <a:rPr lang="sv-SE" smtClean="0"/>
              <a:t>2024-09-04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2345E37-F155-B81A-EA54-A7807B4770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B712B84-E43F-D0C5-1FB1-4B9D6738C9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0DE7F-EDF2-4808-A6B4-20B94219DB5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366701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29DCDE-29FB-7AB8-EE75-8A8B4FAE02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022DC5BC-A91E-3C30-9A6D-1282D93123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290D506-BD34-20B9-A6F6-7B2A818EB5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2ED3F69-AEAC-6B01-0BFE-0F87B8B15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F4566-DC94-44B2-94C7-9E2C3655E493}" type="datetimeFigureOut">
              <a:rPr lang="sv-SE" smtClean="0"/>
              <a:t>2024-09-04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4856A7C9-47BA-89D6-648A-DB3E66D24B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297B31BD-9652-D419-EFB2-7675CF494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0DE7F-EDF2-4808-A6B4-20B94219DB5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537517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F744EDCD-25A1-5750-8AB9-D64BFE88A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F5B81CB-684B-73E6-6A78-D98A9CFC43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2588457-9B2B-9D6B-29B2-8ECE814E3F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B0F4566-DC94-44B2-94C7-9E2C3655E493}" type="datetimeFigureOut">
              <a:rPr lang="sv-SE" smtClean="0"/>
              <a:t>2024-09-04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9CD29D9-A010-3EC5-6E34-10803570D8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514D664-1056-B3B8-BD07-791FD7A8A4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3C0DE7F-EDF2-4808-A6B4-20B94219DB5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310387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6668952-63E1-50B3-EBFD-A0780CBE13F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Kemi 2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416D37E8-7AAD-0F79-47F9-DDE226EF5F7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Le Chateliers Princip </a:t>
            </a:r>
          </a:p>
        </p:txBody>
      </p:sp>
    </p:spTree>
    <p:extLst>
      <p:ext uri="{BB962C8B-B14F-4D97-AF65-F5344CB8AC3E}">
        <p14:creationId xmlns:p14="http://schemas.microsoft.com/office/powerpoint/2010/main" val="4127704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2BF16C2-6409-B735-5DE8-848B42647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Le Chateliers Princip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B6E9E76-17AC-372B-1FE1-9F5A412508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740674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lnSpc>
                <a:spcPct val="200000"/>
              </a:lnSpc>
              <a:buNone/>
            </a:pPr>
            <a:r>
              <a:rPr lang="sv-SE" sz="3200" dirty="0"/>
              <a:t>Om man gör en förändring i ett kemiskt system som befinner sig i jämvikt, kommer läget av jämvikten att förskjutas så att förändringen motverkas </a:t>
            </a:r>
          </a:p>
        </p:txBody>
      </p:sp>
    </p:spTree>
    <p:extLst>
      <p:ext uri="{BB962C8B-B14F-4D97-AF65-F5344CB8AC3E}">
        <p14:creationId xmlns:p14="http://schemas.microsoft.com/office/powerpoint/2010/main" val="1960329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15F6CD6-113B-1FBE-6AE0-82D238F483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Förändringar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8244166-45C4-7E61-90BE-0FA0892761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Ett kemiskt system kan få förändringar i: </a:t>
            </a:r>
          </a:p>
          <a:p>
            <a:pPr lvl="1"/>
            <a:r>
              <a:rPr lang="sv-SE" dirty="0"/>
              <a:t>Koncentration – </a:t>
            </a:r>
            <a:r>
              <a:rPr lang="sv-SE" sz="2000" i="1" dirty="0"/>
              <a:t>ökning och minskning </a:t>
            </a:r>
            <a:endParaRPr lang="sv-SE" i="1" dirty="0"/>
          </a:p>
          <a:p>
            <a:pPr lvl="1"/>
            <a:r>
              <a:rPr lang="sv-SE" dirty="0"/>
              <a:t>Tryck – </a:t>
            </a:r>
            <a:r>
              <a:rPr lang="sv-SE" sz="2000" i="1" dirty="0"/>
              <a:t>ökning och minskning </a:t>
            </a:r>
          </a:p>
          <a:p>
            <a:pPr lvl="1"/>
            <a:r>
              <a:rPr lang="sv-SE" dirty="0"/>
              <a:t>Temperatur – </a:t>
            </a:r>
            <a:r>
              <a:rPr lang="sv-SE" sz="2000" i="1" dirty="0"/>
              <a:t>ökning och minskning </a:t>
            </a:r>
            <a:endParaRPr lang="sv-SE" i="1" dirty="0"/>
          </a:p>
          <a:p>
            <a:pPr lvl="1"/>
            <a:endParaRPr lang="sv-SE" dirty="0"/>
          </a:p>
          <a:p>
            <a:pPr lvl="1"/>
            <a:r>
              <a:rPr lang="sv-SE" dirty="0"/>
              <a:t>Katalysator – </a:t>
            </a:r>
            <a:r>
              <a:rPr lang="sv-SE" sz="2000" i="1" dirty="0"/>
              <a:t>tillsättning </a:t>
            </a:r>
          </a:p>
          <a:p>
            <a:pPr lvl="1"/>
            <a:endParaRPr lang="sv-SE" sz="2000" i="1" dirty="0"/>
          </a:p>
          <a:p>
            <a:pPr lvl="1"/>
            <a:endParaRPr lang="sv-SE" i="1" dirty="0"/>
          </a:p>
        </p:txBody>
      </p:sp>
    </p:spTree>
    <p:extLst>
      <p:ext uri="{BB962C8B-B14F-4D97-AF65-F5344CB8AC3E}">
        <p14:creationId xmlns:p14="http://schemas.microsoft.com/office/powerpoint/2010/main" val="20727383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F5C2622-E0DA-5A51-ED98-D8849FF2A3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N</a:t>
            </a:r>
            <a:r>
              <a:rPr lang="sv-SE" baseline="-25000" dirty="0"/>
              <a:t>2(g)</a:t>
            </a:r>
            <a:r>
              <a:rPr lang="sv-SE" dirty="0"/>
              <a:t> + 3 H</a:t>
            </a:r>
            <a:r>
              <a:rPr lang="sv-SE" sz="4000" baseline="-25000" dirty="0"/>
              <a:t>2(g)</a:t>
            </a:r>
            <a:r>
              <a:rPr lang="sv-SE" sz="4000" dirty="0"/>
              <a:t> ↔ 2 NH</a:t>
            </a:r>
            <a:r>
              <a:rPr lang="sv-SE" sz="4000" baseline="-25000" dirty="0"/>
              <a:t>3(g)</a:t>
            </a:r>
            <a:r>
              <a:rPr lang="sv-SE" sz="4000" dirty="0"/>
              <a:t> + 92kJ 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7D1D2DE-D246-3C5B-CBE9-50CB5619C6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Koncentration: </a:t>
            </a:r>
          </a:p>
          <a:p>
            <a:pPr lvl="1"/>
            <a:r>
              <a:rPr lang="sv-SE" dirty="0"/>
              <a:t>Öka [N</a:t>
            </a:r>
            <a:r>
              <a:rPr lang="sv-SE" baseline="-25000" dirty="0"/>
              <a:t>2</a:t>
            </a:r>
            <a:r>
              <a:rPr lang="sv-SE" dirty="0"/>
              <a:t>] </a:t>
            </a:r>
          </a:p>
          <a:p>
            <a:pPr lvl="1"/>
            <a:r>
              <a:rPr lang="sv-SE" dirty="0"/>
              <a:t>Minska [NH</a:t>
            </a:r>
            <a:r>
              <a:rPr lang="sv-SE" baseline="-25000" dirty="0"/>
              <a:t>3</a:t>
            </a:r>
            <a:r>
              <a:rPr lang="sv-SE" dirty="0"/>
              <a:t>] </a:t>
            </a:r>
          </a:p>
          <a:p>
            <a:pPr lvl="1"/>
            <a:r>
              <a:rPr lang="sv-SE" dirty="0"/>
              <a:t>Minska [H</a:t>
            </a:r>
            <a:r>
              <a:rPr lang="sv-SE" sz="2000" baseline="-25000" dirty="0"/>
              <a:t>2</a:t>
            </a:r>
            <a:r>
              <a:rPr lang="sv-SE" dirty="0"/>
              <a:t>]</a:t>
            </a:r>
          </a:p>
          <a:p>
            <a:pPr lvl="1"/>
            <a:r>
              <a:rPr lang="sv-SE" dirty="0"/>
              <a:t>Öka [NH</a:t>
            </a:r>
            <a:r>
              <a:rPr lang="sv-SE" baseline="-25000" dirty="0"/>
              <a:t>3</a:t>
            </a:r>
            <a:r>
              <a:rPr lang="sv-SE" dirty="0"/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1229737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F5C2622-E0DA-5A51-ED98-D8849FF2A3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N</a:t>
            </a:r>
            <a:r>
              <a:rPr lang="sv-SE" baseline="-25000" dirty="0"/>
              <a:t>2(g)</a:t>
            </a:r>
            <a:r>
              <a:rPr lang="sv-SE" dirty="0"/>
              <a:t> + 3 H</a:t>
            </a:r>
            <a:r>
              <a:rPr lang="sv-SE" sz="4000" baseline="-25000" dirty="0"/>
              <a:t>2(g)</a:t>
            </a:r>
            <a:r>
              <a:rPr lang="sv-SE" sz="4000" dirty="0"/>
              <a:t> ↔ 2 NH</a:t>
            </a:r>
            <a:r>
              <a:rPr lang="sv-SE" sz="4000" baseline="-25000" dirty="0"/>
              <a:t>3(g)</a:t>
            </a:r>
            <a:r>
              <a:rPr lang="sv-SE" sz="4000" dirty="0"/>
              <a:t> + 92kJ 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7D1D2DE-D246-3C5B-CBE9-50CB5619C6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Tryck:</a:t>
            </a:r>
          </a:p>
          <a:p>
            <a:pPr lvl="1"/>
            <a:r>
              <a:rPr lang="sv-SE" dirty="0"/>
              <a:t>Öka tryck = minska volym </a:t>
            </a:r>
          </a:p>
          <a:p>
            <a:pPr lvl="1"/>
            <a:r>
              <a:rPr lang="sv-SE" dirty="0"/>
              <a:t>Minska tryck = öka volym </a:t>
            </a:r>
          </a:p>
        </p:txBody>
      </p:sp>
    </p:spTree>
    <p:extLst>
      <p:ext uri="{BB962C8B-B14F-4D97-AF65-F5344CB8AC3E}">
        <p14:creationId xmlns:p14="http://schemas.microsoft.com/office/powerpoint/2010/main" val="2010843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F5C2622-E0DA-5A51-ED98-D8849FF2A3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N</a:t>
            </a:r>
            <a:r>
              <a:rPr lang="sv-SE" baseline="-25000" dirty="0"/>
              <a:t>2(g)</a:t>
            </a:r>
            <a:r>
              <a:rPr lang="sv-SE" dirty="0"/>
              <a:t> + 3 H</a:t>
            </a:r>
            <a:r>
              <a:rPr lang="sv-SE" sz="4000" baseline="-25000" dirty="0"/>
              <a:t>2(g)</a:t>
            </a:r>
            <a:r>
              <a:rPr lang="sv-SE" sz="4000" dirty="0"/>
              <a:t> ↔ 2 NH</a:t>
            </a:r>
            <a:r>
              <a:rPr lang="sv-SE" sz="4000" baseline="-25000" dirty="0"/>
              <a:t>3(g)</a:t>
            </a:r>
            <a:r>
              <a:rPr lang="sv-SE" sz="4000" dirty="0"/>
              <a:t> + 92kJ 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7D1D2DE-D246-3C5B-CBE9-50CB5619C6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Temperatur:</a:t>
            </a:r>
          </a:p>
          <a:p>
            <a:pPr lvl="1"/>
            <a:r>
              <a:rPr lang="sv-SE" dirty="0"/>
              <a:t>Temperatur är ett mått av värme</a:t>
            </a:r>
            <a:r>
              <a:rPr lang="sv-SE" b="1" i="1" u="sng" dirty="0"/>
              <a:t>energi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88067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F5C2622-E0DA-5A51-ED98-D8849FF2A3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N</a:t>
            </a:r>
            <a:r>
              <a:rPr lang="sv-SE" baseline="-25000" dirty="0"/>
              <a:t>2(g)</a:t>
            </a:r>
            <a:r>
              <a:rPr lang="sv-SE" dirty="0"/>
              <a:t> + 3 H</a:t>
            </a:r>
            <a:r>
              <a:rPr lang="sv-SE" sz="4000" baseline="-25000" dirty="0"/>
              <a:t>2(g)</a:t>
            </a:r>
            <a:r>
              <a:rPr lang="sv-SE" sz="4000" dirty="0"/>
              <a:t> ↔ 2 NH</a:t>
            </a:r>
            <a:r>
              <a:rPr lang="sv-SE" sz="4000" baseline="-25000" dirty="0"/>
              <a:t>3(g)</a:t>
            </a:r>
            <a:r>
              <a:rPr lang="sv-SE" sz="4000" dirty="0"/>
              <a:t> + 92kJ 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7D1D2DE-D246-3C5B-CBE9-50CB5619C6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Katalysator: </a:t>
            </a:r>
          </a:p>
          <a:p>
            <a:pPr lvl="1"/>
            <a:r>
              <a:rPr lang="sv-SE" dirty="0"/>
              <a:t>Påskyndar både reaktionerna (åt produkt OCH åt reaktant) </a:t>
            </a:r>
          </a:p>
          <a:p>
            <a:pPr lvl="1"/>
            <a:r>
              <a:rPr lang="sv-SE" dirty="0"/>
              <a:t>Reaktionerna når jämvikt snabbare </a:t>
            </a:r>
          </a:p>
        </p:txBody>
      </p:sp>
    </p:spTree>
    <p:extLst>
      <p:ext uri="{BB962C8B-B14F-4D97-AF65-F5344CB8AC3E}">
        <p14:creationId xmlns:p14="http://schemas.microsoft.com/office/powerpoint/2010/main" val="1507985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90C399B-B76F-3F45-90C1-02B8C3CF8B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Övningar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129AC78-BE8D-4DA7-09B5-10DCB050D2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s. 82 # 16 – 23, 25, 26 </a:t>
            </a:r>
          </a:p>
        </p:txBody>
      </p:sp>
    </p:spTree>
    <p:extLst>
      <p:ext uri="{BB962C8B-B14F-4D97-AF65-F5344CB8AC3E}">
        <p14:creationId xmlns:p14="http://schemas.microsoft.com/office/powerpoint/2010/main" val="36824212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Blå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2892</TotalTime>
  <Words>206</Words>
  <Application>Microsoft Office PowerPoint</Application>
  <PresentationFormat>Bredbild</PresentationFormat>
  <Paragraphs>35</Paragraphs>
  <Slides>8</Slides>
  <Notes>3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Office-tema</vt:lpstr>
      <vt:lpstr>Kemi 2</vt:lpstr>
      <vt:lpstr>Le Chateliers Princip </vt:lpstr>
      <vt:lpstr>Förändringar</vt:lpstr>
      <vt:lpstr>N2(g) + 3 H2(g) ↔ 2 NH3(g) + 92kJ </vt:lpstr>
      <vt:lpstr>N2(g) + 3 H2(g) ↔ 2 NH3(g) + 92kJ </vt:lpstr>
      <vt:lpstr>N2(g) + 3 H2(g) ↔ 2 NH3(g) + 92kJ </vt:lpstr>
      <vt:lpstr>N2(g) + 3 H2(g) ↔ 2 NH3(g) + 92kJ </vt:lpstr>
      <vt:lpstr>Övningar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Fares Makki</dc:creator>
  <cp:lastModifiedBy>Fares Makki</cp:lastModifiedBy>
  <cp:revision>1</cp:revision>
  <dcterms:created xsi:type="dcterms:W3CDTF">2024-09-04T08:59:05Z</dcterms:created>
  <dcterms:modified xsi:type="dcterms:W3CDTF">2024-09-06T09:12:01Z</dcterms:modified>
</cp:coreProperties>
</file>